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E2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5CF46-104B-79D0-9669-061A2F11BA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AD94EE1-B942-2753-0FC6-B946754CC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B5DE6D-3CEE-8993-EB36-5D4DB5B99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6CF1E4-7120-A1BE-6706-9CB5830BD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7D018-FF12-3A72-6A44-C7000808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36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6AF216-D96F-FBEF-8DEE-4B50CE471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CDE6A7-13D7-DE82-A97F-BAC0423A64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B8A2F6-4F77-87E0-368B-A5EE4CE51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1DE587-14EF-845C-8451-F8E16CED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0F31DD-C5B7-9A77-97E2-C7C1713FF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0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74D26AA-F280-BCD9-8277-603E07DF5D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A1B4A2-F007-D20F-0B90-A823FB2CE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EDD921-E706-6DC6-F39F-B9698B543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F79EA5-65E4-BD08-71A9-B093D143D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12058-4447-9470-39E4-4EBFEACF9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650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14D9B9-4B22-62F8-F9B6-888030C8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FBC148-0F7D-5A04-D5A4-4E6A771B4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412429-65E1-CADE-3E72-87C843110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8AF531-BC3F-DBEA-1FEF-DB214E3F3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1B0762-150F-7E3C-0016-E3F03D00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799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6E9101-4CEA-1BFE-079A-204B7C6F2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276A15-22B0-3956-419D-C0A8D9DE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609F78-1973-45E8-58F8-6A2A49CE4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2AE3AE-9894-1503-F420-DD06D21F7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6C48B3-66D2-041C-75AE-F6665A559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81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C845E-FE49-0BAA-446B-DFB4559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BCDA3D-9E5B-2A17-9718-37A6E64130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3CC14F9-245D-6DA8-608D-F74AB9C15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B7FD2F-5914-55A3-8F6D-A8DE13A96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FE2ECE-7B56-A0FA-0760-B7B263DC9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1E0B2E-D041-02E0-F7B3-BE2D67FC3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0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AF63E-526A-1423-A55F-B8336A60F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FC881F-61B1-6D89-C034-759F71121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B91286-6D09-E1DA-3F91-D09CF1F9C4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D94A623-C57C-5047-6198-A46E912597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019E91-9157-6C44-5414-1216C2AD9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7B6D930-185A-DADD-E9E1-34F91918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E23922-1190-6D52-05C5-57FE16AEB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A5CC56B-A62A-2DEC-639E-FEA2543C9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33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F999E-57CE-5F84-3B42-1B17858C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BA78BA-0F25-9C91-3AC2-2BF8ED1F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C5C28A-B526-B19E-11AE-81066FC2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2DB7AD-856B-D1BD-3CD8-75DEA5CB3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79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D2A172-E286-9027-4C38-6F8FC9951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B2496A5-4436-5172-8F0C-407BA7AF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4F1CFA-1CCE-F59D-F904-DDC456552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61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214D2-0B5D-C275-6141-A8C756B24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9C9F7E-5311-6C24-3916-02863B52D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77745D-3112-C274-CD00-7414725B2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234129-E3AA-67F5-C438-9171CCFC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86D7FC7-0A32-5499-3657-461840A00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D7217F-0333-7D14-246A-ACADCB3C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24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F98224-14D8-C290-88FA-A39D45207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03325CE-3009-16FB-6343-DFA01EF83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4A5A4E-D8FC-89B4-71ED-0C2C5C994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ADFD1E-BE34-A7BC-835A-8A2D2A0A6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591817-B04C-4A7F-2571-DE84E1F6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C02112-DDC5-4A88-53AF-6A0377189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145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EF2FC4C-A8F0-70E0-4074-19E0C6EDF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2F929A-98F5-ED5F-1000-C494E312C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AD6F72-E147-4A96-4889-BA5279875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4FBE0-87DD-432B-B746-835C71B31C7E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56B0BC-6290-98AA-8324-47A5A4EB8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55A411-0137-4602-08EF-DD6F223EB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E4D31-70C8-44AA-A761-24DC63DB34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7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70DBDF29-496F-0FAA-AF21-E87390E9FFB5}"/>
              </a:ext>
            </a:extLst>
          </p:cNvPr>
          <p:cNvSpPr/>
          <p:nvPr/>
        </p:nvSpPr>
        <p:spPr>
          <a:xfrm>
            <a:off x="8374576" y="4838204"/>
            <a:ext cx="2546764" cy="182681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AAEA1F-179C-9D3C-37BB-2C46924ED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418"/>
            <a:ext cx="9144000" cy="1078531"/>
          </a:xfrm>
        </p:spPr>
        <p:txBody>
          <a:bodyPr>
            <a:normAutofit/>
          </a:bodyPr>
          <a:lstStyle/>
          <a:p>
            <a:r>
              <a:rPr lang="de-DE" sz="4000" b="1" dirty="0"/>
              <a:t>Blockschaltbild</a:t>
            </a:r>
            <a:br>
              <a:rPr lang="de-DE" b="1" dirty="0"/>
            </a:br>
            <a:r>
              <a:rPr lang="de-DE" sz="2200" b="1" dirty="0"/>
              <a:t>automatisches Bewässerungssystem für Balkonpflanzen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CE9D4F7-E081-C712-9F8F-C03A6031A938}"/>
              </a:ext>
            </a:extLst>
          </p:cNvPr>
          <p:cNvSpPr/>
          <p:nvPr/>
        </p:nvSpPr>
        <p:spPr>
          <a:xfrm>
            <a:off x="839187" y="2412174"/>
            <a:ext cx="1480457" cy="463138"/>
          </a:xfrm>
          <a:prstGeom prst="rect">
            <a:avLst/>
          </a:prstGeom>
          <a:solidFill>
            <a:srgbClr val="26E25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/>
              <a:t>Bodenfeuchtemessung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1DE28DB-96F9-592D-CC6A-B8A86DF33D41}"/>
              </a:ext>
            </a:extLst>
          </p:cNvPr>
          <p:cNvSpPr/>
          <p:nvPr/>
        </p:nvSpPr>
        <p:spPr>
          <a:xfrm>
            <a:off x="839188" y="3495304"/>
            <a:ext cx="1480457" cy="463138"/>
          </a:xfrm>
          <a:prstGeom prst="rect">
            <a:avLst/>
          </a:prstGeom>
          <a:solidFill>
            <a:srgbClr val="26E25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/>
              <a:t>Füllstandsmessung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0925EBD-BCCE-4912-5B17-36AA63020F3F}"/>
              </a:ext>
            </a:extLst>
          </p:cNvPr>
          <p:cNvSpPr/>
          <p:nvPr/>
        </p:nvSpPr>
        <p:spPr>
          <a:xfrm>
            <a:off x="839187" y="4575958"/>
            <a:ext cx="1480457" cy="463138"/>
          </a:xfrm>
          <a:prstGeom prst="rect">
            <a:avLst/>
          </a:prstGeom>
          <a:solidFill>
            <a:srgbClr val="26E25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/>
              <a:t>Einstellparameter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5D5122-8AC7-3708-5BF2-5E34E31E2714}"/>
              </a:ext>
            </a:extLst>
          </p:cNvPr>
          <p:cNvSpPr/>
          <p:nvPr/>
        </p:nvSpPr>
        <p:spPr>
          <a:xfrm>
            <a:off x="5355771" y="1567542"/>
            <a:ext cx="1480457" cy="6531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Displayanzeige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71D7999-340E-EE6A-A9E2-A269F7D8B35D}"/>
              </a:ext>
            </a:extLst>
          </p:cNvPr>
          <p:cNvSpPr/>
          <p:nvPr/>
        </p:nvSpPr>
        <p:spPr>
          <a:xfrm>
            <a:off x="9187543" y="3400300"/>
            <a:ext cx="1480457" cy="6531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Pumpe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AA05C6C-B5EB-FBF3-539C-0F603AC9B7A2}"/>
              </a:ext>
            </a:extLst>
          </p:cNvPr>
          <p:cNvSpPr/>
          <p:nvPr/>
        </p:nvSpPr>
        <p:spPr>
          <a:xfrm>
            <a:off x="4709556" y="2942111"/>
            <a:ext cx="2772885" cy="15695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Datenverarbeitung im </a:t>
            </a:r>
          </a:p>
          <a:p>
            <a:pPr algn="ctr"/>
            <a:r>
              <a:rPr lang="de-DE" dirty="0"/>
              <a:t>Arduino Uno R3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C3A20A2-AFC1-6C9A-8789-82AD8E438D53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>
            <a:off x="2319645" y="3726873"/>
            <a:ext cx="238991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1ECCA34-E3A5-F772-5ABD-502FFE8B0B0C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7482441" y="3726872"/>
            <a:ext cx="1705102" cy="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795EA522-56E9-361B-3B92-990768B98E14}"/>
              </a:ext>
            </a:extLst>
          </p:cNvPr>
          <p:cNvCxnSpPr>
            <a:cxnSpLocks/>
            <a:stCxn id="9" idx="0"/>
            <a:endCxn id="7" idx="2"/>
          </p:cNvCxnSpPr>
          <p:nvPr/>
        </p:nvCxnSpPr>
        <p:spPr>
          <a:xfrm flipV="1">
            <a:off x="6095999" y="2220685"/>
            <a:ext cx="1" cy="72142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94FB5A0E-9D07-813F-56D9-FDCFBC106ED4}"/>
              </a:ext>
            </a:extLst>
          </p:cNvPr>
          <p:cNvCxnSpPr>
            <a:cxnSpLocks/>
          </p:cNvCxnSpPr>
          <p:nvPr/>
        </p:nvCxnSpPr>
        <p:spPr>
          <a:xfrm flipH="1">
            <a:off x="3172194" y="2644240"/>
            <a:ext cx="2" cy="2161308"/>
          </a:xfrm>
          <a:prstGeom prst="bentConnector3">
            <a:avLst>
              <a:gd name="adj1" fmla="val -1143000000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C5A3ABC1-A44F-D5C1-3FD1-46F7FF8A4CAF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319644" y="2643743"/>
            <a:ext cx="894609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6D6E9A8-90BE-7478-DCFE-0A53F640452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319644" y="4807527"/>
            <a:ext cx="894609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hteck 34">
            <a:extLst>
              <a:ext uri="{FF2B5EF4-FFF2-40B4-BE49-F238E27FC236}">
                <a16:creationId xmlns:a16="http://schemas.microsoft.com/office/drawing/2014/main" id="{6C853530-0B44-CB63-1A82-2AD7D803B2F8}"/>
              </a:ext>
            </a:extLst>
          </p:cNvPr>
          <p:cNvSpPr/>
          <p:nvPr/>
        </p:nvSpPr>
        <p:spPr>
          <a:xfrm>
            <a:off x="8581901" y="5423065"/>
            <a:ext cx="605642" cy="14448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2528AA6-2461-16AC-66CB-6743DC2BCCB7}"/>
              </a:ext>
            </a:extLst>
          </p:cNvPr>
          <p:cNvSpPr/>
          <p:nvPr/>
        </p:nvSpPr>
        <p:spPr>
          <a:xfrm>
            <a:off x="8581901" y="5749635"/>
            <a:ext cx="605642" cy="144482"/>
          </a:xfrm>
          <a:prstGeom prst="rect">
            <a:avLst/>
          </a:prstGeom>
          <a:solidFill>
            <a:srgbClr val="26E25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FF1A589-266D-E79E-5993-346B85774DAF}"/>
              </a:ext>
            </a:extLst>
          </p:cNvPr>
          <p:cNvSpPr/>
          <p:nvPr/>
        </p:nvSpPr>
        <p:spPr>
          <a:xfrm>
            <a:off x="8581901" y="6076204"/>
            <a:ext cx="605642" cy="1444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3DD2FAB-2AA7-A3D7-E518-54578F1239AE}"/>
              </a:ext>
            </a:extLst>
          </p:cNvPr>
          <p:cNvSpPr txBox="1"/>
          <p:nvPr/>
        </p:nvSpPr>
        <p:spPr>
          <a:xfrm>
            <a:off x="9235043" y="4928259"/>
            <a:ext cx="97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Legende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5D7303A-3C0F-8334-C70A-AFB74F2DB7E3}"/>
              </a:ext>
            </a:extLst>
          </p:cNvPr>
          <p:cNvSpPr txBox="1"/>
          <p:nvPr/>
        </p:nvSpPr>
        <p:spPr>
          <a:xfrm>
            <a:off x="9316391" y="5341417"/>
            <a:ext cx="75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Output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EFAFD1D-F76C-6AE9-2D55-397934FC885E}"/>
              </a:ext>
            </a:extLst>
          </p:cNvPr>
          <p:cNvSpPr txBox="1"/>
          <p:nvPr/>
        </p:nvSpPr>
        <p:spPr>
          <a:xfrm>
            <a:off x="9345838" y="5665202"/>
            <a:ext cx="75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Input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F174EBA-9042-A795-A2D0-7F831E5C6B99}"/>
              </a:ext>
            </a:extLst>
          </p:cNvPr>
          <p:cNvSpPr txBox="1"/>
          <p:nvPr/>
        </p:nvSpPr>
        <p:spPr>
          <a:xfrm>
            <a:off x="9345838" y="5994556"/>
            <a:ext cx="108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Steuerung</a:t>
            </a:r>
          </a:p>
        </p:txBody>
      </p:sp>
    </p:spTree>
    <p:extLst>
      <p:ext uri="{BB962C8B-B14F-4D97-AF65-F5344CB8AC3E}">
        <p14:creationId xmlns:p14="http://schemas.microsoft.com/office/powerpoint/2010/main" val="489914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Blockschaltbild automatisches Bewässerungssystem für Balkonpflanzen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Blockschaltbild automatisches Bewässerungssystem für Balkonpflanzen</dc:title>
  <dc:creator>Jürgen Heimann</dc:creator>
  <cp:lastModifiedBy>Jürgen Heimann</cp:lastModifiedBy>
  <cp:revision>1</cp:revision>
  <dcterms:created xsi:type="dcterms:W3CDTF">2023-11-26T00:43:20Z</dcterms:created>
  <dcterms:modified xsi:type="dcterms:W3CDTF">2023-11-26T00:44:22Z</dcterms:modified>
</cp:coreProperties>
</file>